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7"/>
    <a:srgbClr val="1884B4"/>
    <a:srgbClr val="007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97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2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2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4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57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8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16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55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80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2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06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40993" y="249098"/>
            <a:ext cx="9694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Georgia" panose="02040502050405020303" pitchFamily="18" charset="0"/>
              </a:rPr>
              <a:t>SESSÃO DE DEFESA PÚBLICA DE DISSERTAÇÃO DO PROF-FILO/UFMS</a:t>
            </a:r>
            <a:endParaRPr lang="pt-BR" sz="2800" b="1" dirty="0">
              <a:solidFill>
                <a:srgbClr val="0088B7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75" y="4784651"/>
            <a:ext cx="1771101" cy="171561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930" y="387185"/>
            <a:ext cx="4002070" cy="627042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2EC1CE8-199C-4B90-8B98-268BA2EC73C1}"/>
              </a:ext>
            </a:extLst>
          </p:cNvPr>
          <p:cNvSpPr txBox="1"/>
          <p:nvPr/>
        </p:nvSpPr>
        <p:spPr>
          <a:xfrm>
            <a:off x="1218271" y="1704389"/>
            <a:ext cx="82602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latin typeface="Georgia" panose="02040502050405020303" pitchFamily="18" charset="0"/>
              </a:rPr>
              <a:t>TÍTULO: 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 "VISAR" DA CONSCIÊNCIA: ENSINO DE FILOSOFIA PARA DEFICIENTES VISUAIS A PARTIR DA PERSPECTIVA HEGELIANA</a:t>
            </a:r>
          </a:p>
          <a:p>
            <a:r>
              <a:rPr lang="pt-BR" sz="2000" dirty="0">
                <a:latin typeface="Georgia" panose="02040502050405020303" pitchFamily="18" charset="0"/>
              </a:rPr>
              <a:t>AUTOR: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THIAGO MOURA CASTRO</a:t>
            </a:r>
            <a:endParaRPr lang="pt-BR" sz="2000" dirty="0">
              <a:latin typeface="Georgia" panose="02040502050405020303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EC02182-2723-4101-938E-61F75DEDA59E}"/>
              </a:ext>
            </a:extLst>
          </p:cNvPr>
          <p:cNvSpPr txBox="1"/>
          <p:nvPr/>
        </p:nvSpPr>
        <p:spPr>
          <a:xfrm>
            <a:off x="1218271" y="3296937"/>
            <a:ext cx="73876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Bookman Old Style" panose="02050604050505020204" pitchFamily="18" charset="0"/>
              </a:rPr>
              <a:t>BANCA AVALIADORA: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Prof. Dr. RICARDO PEREIRA DE MELO (UFMS/Presidente)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Profa. Dra. MARTA RIOS ALVES NUNES DA COSTA (UFMS)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Prof. Dr. DANIEL SALÉSIO VANDRESEN (IFPR)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AFE1884-79BC-408A-8C86-F05AB4C293EC}"/>
              </a:ext>
            </a:extLst>
          </p:cNvPr>
          <p:cNvSpPr txBox="1"/>
          <p:nvPr/>
        </p:nvSpPr>
        <p:spPr>
          <a:xfrm>
            <a:off x="2503176" y="4918392"/>
            <a:ext cx="73876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Terça-feira, 6 de agosto ·  16:30h.</a:t>
            </a:r>
          </a:p>
          <a:p>
            <a:r>
              <a:rPr lang="pt-BR" dirty="0"/>
              <a:t>Local: Laboratório Informatizado de Ensino de Filosofia</a:t>
            </a:r>
          </a:p>
          <a:p>
            <a:r>
              <a:rPr lang="pt-BR" dirty="0">
                <a:solidFill>
                  <a:schemeClr val="accent1"/>
                </a:solidFill>
              </a:rPr>
              <a:t>Unidade 13 FACH/UFMS</a:t>
            </a:r>
          </a:p>
        </p:txBody>
      </p:sp>
    </p:spTree>
    <p:extLst>
      <p:ext uri="{BB962C8B-B14F-4D97-AF65-F5344CB8AC3E}">
        <p14:creationId xmlns:p14="http://schemas.microsoft.com/office/powerpoint/2010/main" val="3063227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95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Georgia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Maira Sonia Camacho</dc:creator>
  <cp:lastModifiedBy>Rosely dos Santos Madruga</cp:lastModifiedBy>
  <cp:revision>30</cp:revision>
  <dcterms:created xsi:type="dcterms:W3CDTF">2020-10-09T11:56:42Z</dcterms:created>
  <dcterms:modified xsi:type="dcterms:W3CDTF">2024-08-05T14:57:06Z</dcterms:modified>
</cp:coreProperties>
</file>