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75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7"/>
    <a:srgbClr val="1884B4"/>
    <a:srgbClr val="007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9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2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2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4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5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8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16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55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0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8B1A-FC8C-403B-96FC-DEE2851A9203}" type="datetimeFigureOut">
              <a:rPr lang="pt-BR" smtClean="0"/>
              <a:t>06/03/2025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0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943519" y="1386522"/>
            <a:ext cx="6453964" cy="3067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90"/>
              </a:spcAft>
            </a:pPr>
            <a:r>
              <a:rPr lang="pt-BR" sz="36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FILOSOFAR POR MEIO DE MITOS NA EDUCAÇÃO BÁSICA: PLATÃO NA SALA DE AULA</a:t>
            </a:r>
            <a:endParaRPr lang="pt-BR" sz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790"/>
              </a:spcAft>
            </a:pPr>
            <a:r>
              <a:rPr lang="pt-BR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Renan Souza Rios - Mestrando</a:t>
            </a:r>
          </a:p>
          <a:p>
            <a:pPr algn="ctr">
              <a:spcAft>
                <a:spcPts val="79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Cristina de Souza Agostini - Orientadora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" y="4784651"/>
            <a:ext cx="1771101" cy="171561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799" y="-159488"/>
            <a:ext cx="6784103" cy="775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2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0997233" y="0"/>
            <a:ext cx="917848" cy="5110445"/>
          </a:xfrm>
          <a:prstGeom prst="rect">
            <a:avLst/>
          </a:prstGeom>
          <a:solidFill>
            <a:srgbClr val="008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6" r="13888" b="10689"/>
          <a:stretch/>
        </p:blipFill>
        <p:spPr>
          <a:xfrm>
            <a:off x="10997233" y="5535825"/>
            <a:ext cx="958428" cy="116153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25033" y="552893"/>
            <a:ext cx="713823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790"/>
              </a:spcAft>
            </a:pPr>
            <a:r>
              <a:rPr lang="pt-BR" sz="1800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O Curso de Pós-Graduação em Filosofia- Mestrado Profissional convida para a Defesa Pública de Dissertação do mestrando </a:t>
            </a:r>
            <a:r>
              <a:rPr lang="pt-BR" sz="1800" b="1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Renan Souza Rios</a:t>
            </a:r>
            <a:r>
              <a:rPr lang="pt-BR" sz="1800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, que acontecerá no dia 26 de março de 2025 (quarta-feira).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790"/>
              </a:spcAft>
            </a:pPr>
            <a:r>
              <a:rPr lang="pt-BR" sz="1800" b="1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Local:</a:t>
            </a:r>
            <a:r>
              <a:rPr lang="pt-BR" sz="1800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 Laboratório Informatizado de Filosofia, Unidade 13</a:t>
            </a:r>
          </a:p>
          <a:p>
            <a:pPr algn="l">
              <a:spcAft>
                <a:spcPts val="790"/>
              </a:spcAft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90"/>
              </a:spcAft>
            </a:pPr>
            <a:r>
              <a:rPr lang="pt-BR" sz="1800" b="1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90"/>
              </a:spcAft>
            </a:pPr>
            <a:r>
              <a:rPr lang="pt-BR" sz="1800" b="1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Horário:</a:t>
            </a:r>
            <a:r>
              <a:rPr lang="pt-BR" sz="1800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 09h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spcAft>
                <a:spcPts val="790"/>
              </a:spcAft>
            </a:pPr>
            <a:r>
              <a:rPr lang="pt-BR" sz="1800" b="1" dirty="0">
                <a:solidFill>
                  <a:srgbClr val="2C3E5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Banca Examinadora: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Dra. Cristina de Souza Agostini – Orientadora- UFMS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Dra. Jovelina Maria Ramos de Souza - UFPA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Dr. Walter </a:t>
            </a:r>
            <a:r>
              <a:rPr lang="pt-BR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Valdevino</a:t>
            </a: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Oliveira Silva - UFRRJ  </a:t>
            </a:r>
            <a:endParaRPr lang="pt-BR" sz="2200" dirty="0">
              <a:latin typeface="Trebuchet MS" panose="020B0603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4408BC9-7481-4EDB-AEFF-3975C0A78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17" y="2084134"/>
            <a:ext cx="1344866" cy="134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65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8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106" y="2623286"/>
            <a:ext cx="1647786" cy="161142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5978763"/>
            <a:ext cx="12191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solidFill>
                  <a:schemeClr val="bg1"/>
                </a:solidFill>
                <a:latin typeface="Trebuchet MS" panose="020B0603020202020204" pitchFamily="34" charset="0"/>
              </a:rPr>
              <a:t>www.ufms.br</a:t>
            </a:r>
          </a:p>
        </p:txBody>
      </p:sp>
    </p:spTree>
    <p:extLst>
      <p:ext uri="{BB962C8B-B14F-4D97-AF65-F5344CB8AC3E}">
        <p14:creationId xmlns:p14="http://schemas.microsoft.com/office/powerpoint/2010/main" val="3202983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105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Lato</vt:lpstr>
      <vt:lpstr>Times New Roman</vt:lpstr>
      <vt:lpstr>Trebuchet MS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Sonia Camacho</dc:creator>
  <cp:lastModifiedBy>Rosely dos Santos Madruga</cp:lastModifiedBy>
  <cp:revision>26</cp:revision>
  <dcterms:created xsi:type="dcterms:W3CDTF">2020-10-09T11:56:42Z</dcterms:created>
  <dcterms:modified xsi:type="dcterms:W3CDTF">2025-03-06T14:52:40Z</dcterms:modified>
</cp:coreProperties>
</file>