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handoutMasterIdLst>
    <p:handoutMasterId r:id="rId4"/>
  </p:handoutMasterIdLst>
  <p:sldIdLst>
    <p:sldId id="274" r:id="rId2"/>
    <p:sldId id="275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7"/>
    <a:srgbClr val="1884B4"/>
    <a:srgbClr val="007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58" d="100"/>
          <a:sy n="58" d="100"/>
        </p:scale>
        <p:origin x="3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5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71A827F8-1302-40D7-973A-66E4F3EAAB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60A1C9E-56F5-4995-B207-98A697AD22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5F056-3042-4498-9DBA-8D97CD357C4D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BFEBFFE-5D47-4D73-9C71-1A09664E16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BE8F230-FE00-4E49-AB4A-8CA5AE9670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F15A8-0576-473E-AFDC-C31F73864C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705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47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43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8630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6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0089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296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0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406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29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186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5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45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13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449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771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05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8B1A-FC8C-403B-96FC-DEE2851A9203}" type="datetimeFigureOut">
              <a:rPr lang="pt-BR" smtClean="0"/>
              <a:t>29/08/2025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03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903382" y="716096"/>
            <a:ext cx="835078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O Programa de Pós-Graduação em Filosofia -Mestrado Profissional convida para a banca de defesa de dissertação do aluno </a:t>
            </a:r>
            <a:r>
              <a:rPr lang="pt-BR" sz="2800" b="1" dirty="0"/>
              <a:t>Pedro Aprígio dos Santos</a:t>
            </a:r>
            <a:r>
              <a:rPr lang="pt-BR" sz="2800" dirty="0"/>
              <a:t>, sob a orientação da </a:t>
            </a:r>
            <a:r>
              <a:rPr lang="pt-BR" sz="2800" b="1" dirty="0"/>
              <a:t>Professora Dra. Cristina de Souza Agostini</a:t>
            </a:r>
            <a:r>
              <a:rPr lang="pt-BR" sz="2800" dirty="0"/>
              <a:t>.</a:t>
            </a:r>
          </a:p>
          <a:p>
            <a:pPr algn="just"/>
            <a:r>
              <a:rPr lang="pt-BR" sz="2800" b="1" dirty="0"/>
              <a:t>Título:</a:t>
            </a:r>
            <a:r>
              <a:rPr lang="pt-BR" sz="2800" dirty="0"/>
              <a:t> "O Diálogo Platônico e a Tolerância Religiosa: uma proposta para o Ensino Médio" </a:t>
            </a:r>
          </a:p>
          <a:p>
            <a:pPr algn="just"/>
            <a:r>
              <a:rPr lang="pt-BR" sz="2800" b="1" dirty="0"/>
              <a:t>Local:</a:t>
            </a:r>
            <a:r>
              <a:rPr lang="pt-BR" sz="2800" dirty="0"/>
              <a:t> Laboratório Informatizado de Ensino de Filosofia – Unidade 13- FACH/UFMS </a:t>
            </a:r>
          </a:p>
          <a:p>
            <a:pPr algn="just"/>
            <a:r>
              <a:rPr lang="pt-BR" sz="2800" b="1" dirty="0"/>
              <a:t>                Data:</a:t>
            </a:r>
            <a:r>
              <a:rPr lang="pt-BR" sz="2800" dirty="0"/>
              <a:t> 26/09/2025 </a:t>
            </a:r>
            <a:r>
              <a:rPr lang="pt-BR" sz="2800" b="1" dirty="0"/>
              <a:t>Horário:</a:t>
            </a:r>
            <a:r>
              <a:rPr lang="pt-BR" sz="2800" dirty="0"/>
              <a:t> 9h</a:t>
            </a:r>
            <a:endParaRPr lang="pt-BR" sz="4000" b="1" dirty="0">
              <a:solidFill>
                <a:srgbClr val="0088B7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75" y="4784651"/>
            <a:ext cx="1771101" cy="171561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70" y="276726"/>
            <a:ext cx="4166630" cy="5678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22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8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106" y="2623286"/>
            <a:ext cx="1647786" cy="161142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0" y="5978763"/>
            <a:ext cx="12191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>
                <a:solidFill>
                  <a:schemeClr val="bg1"/>
                </a:solidFill>
                <a:latin typeface="Trebuchet MS" panose="020B0603020202020204" pitchFamily="34" charset="0"/>
              </a:rPr>
              <a:t>www.ufms.br</a:t>
            </a:r>
          </a:p>
        </p:txBody>
      </p:sp>
    </p:spTree>
    <p:extLst>
      <p:ext uri="{BB962C8B-B14F-4D97-AF65-F5344CB8AC3E}">
        <p14:creationId xmlns:p14="http://schemas.microsoft.com/office/powerpoint/2010/main" val="32029834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294</TotalTime>
  <Words>80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Facetado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Maira Sonia Camacho</dc:creator>
  <cp:lastModifiedBy>Rosely dos Santos Madruga</cp:lastModifiedBy>
  <cp:revision>28</cp:revision>
  <dcterms:created xsi:type="dcterms:W3CDTF">2020-10-09T11:56:42Z</dcterms:created>
  <dcterms:modified xsi:type="dcterms:W3CDTF">2025-08-29T15:43:34Z</dcterms:modified>
</cp:coreProperties>
</file>